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0" r:id="rId3"/>
    <p:sldId id="270" r:id="rId4"/>
    <p:sldId id="272" r:id="rId5"/>
    <p:sldId id="1095" r:id="rId6"/>
    <p:sldId id="1096" r:id="rId7"/>
    <p:sldId id="1099" r:id="rId8"/>
    <p:sldId id="266" r:id="rId9"/>
    <p:sldId id="267" r:id="rId10"/>
    <p:sldId id="268" r:id="rId11"/>
    <p:sldId id="264" r:id="rId12"/>
    <p:sldId id="269" r:id="rId13"/>
    <p:sldId id="1097" r:id="rId14"/>
    <p:sldId id="1098" r:id="rId15"/>
    <p:sldId id="1091" r:id="rId16"/>
    <p:sldId id="275" r:id="rId17"/>
    <p:sldId id="265" r:id="rId18"/>
    <p:sldId id="274" r:id="rId19"/>
    <p:sldId id="1092" r:id="rId20"/>
    <p:sldId id="259" r:id="rId21"/>
    <p:sldId id="1093" r:id="rId22"/>
    <p:sldId id="1094" r:id="rId23"/>
    <p:sldId id="1101" r:id="rId24"/>
    <p:sldId id="1100" r:id="rId25"/>
    <p:sldId id="1102" r:id="rId26"/>
    <p:sldId id="277" r:id="rId27"/>
    <p:sldId id="278" r:id="rId28"/>
    <p:sldId id="1103" r:id="rId29"/>
    <p:sldId id="1107" r:id="rId30"/>
    <p:sldId id="1104" r:id="rId31"/>
    <p:sldId id="11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5" d="100"/>
          <a:sy n="65" d="100"/>
        </p:scale>
        <p:origin x="643"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14</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16</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17</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24</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28</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6</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8</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9</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10</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12</a:t>
            </a:fld>
            <a:endParaRPr lang="en-US"/>
          </a:p>
        </p:txBody>
      </p:sp>
    </p:spTree>
    <p:extLst>
      <p:ext uri="{BB962C8B-B14F-4D97-AF65-F5344CB8AC3E}">
        <p14:creationId xmlns:p14="http://schemas.microsoft.com/office/powerpoint/2010/main" val="11682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9/7/2023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9/7/2023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1004943" y="1090090"/>
            <a:ext cx="10182113" cy="2387600"/>
          </a:xfrm>
        </p:spPr>
        <p:txBody>
          <a:bodyPr>
            <a:normAutofit fontScale="90000"/>
          </a:bodyPr>
          <a:lstStyle/>
          <a:p>
            <a:r>
              <a:rPr lang="en-US" dirty="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p:txBody>
          <a:bodyPr/>
          <a:lstStyle/>
          <a:p>
            <a:r>
              <a:rPr lang="en-US" dirty="0"/>
              <a:t>Understanding and Designing Systems with Data</a:t>
            </a: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Next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2246769"/>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a:p>
            <a:r>
              <a:rPr lang="en-US" sz="2800" dirty="0"/>
              <a:t>3) Use kernels to understand the underlying system or the relationship between species</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50714"/>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411"/>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2677026990"/>
              </p:ext>
            </p:extLst>
          </p:nvPr>
        </p:nvGraphicFramePr>
        <p:xfrm>
          <a:off x="237648"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237648"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a:solidFill>
                  <a:schemeClr val="bg1"/>
                </a:solidFill>
                <a:latin typeface="+mj-lt"/>
                <a:ea typeface="+mj-ea"/>
                <a:cs typeface="+mj-cs"/>
              </a:rPr>
              <a:t>GP fitting using gMLV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endParaRPr lang="en-US" dirty="0"/>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990" y="1839977"/>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6998-1908-E2C7-1B07-295EF013A712}"/>
              </a:ext>
            </a:extLst>
          </p:cNvPr>
          <p:cNvSpPr>
            <a:spLocks noGrp="1"/>
          </p:cNvSpPr>
          <p:nvPr>
            <p:ph type="title"/>
          </p:nvPr>
        </p:nvSpPr>
        <p:spPr/>
        <p:txBody>
          <a:bodyPr/>
          <a:lstStyle/>
          <a:p>
            <a:endParaRPr lang="en-US"/>
          </a:p>
        </p:txBody>
      </p:sp>
      <p:pic>
        <p:nvPicPr>
          <p:cNvPr id="5" name="Content Placeholder 4" descr="A chart of different colors&#10;&#10;Description automatically generated">
            <a:extLst>
              <a:ext uri="{FF2B5EF4-FFF2-40B4-BE49-F238E27FC236}">
                <a16:creationId xmlns:a16="http://schemas.microsoft.com/office/drawing/2014/main" id="{72EB4177-239F-FF5A-55CD-E4D94B755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74524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 grant: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695794" y="2957382"/>
            <a:ext cx="10515600" cy="4351338"/>
          </a:xfrm>
        </p:spPr>
        <p:txBody>
          <a:bodyPr>
            <a:normAutofit/>
          </a:bodyPr>
          <a:lstStyle/>
          <a:p>
            <a:pPr marL="514350" indent="-514350">
              <a:buFont typeface="+mj-lt"/>
              <a:buAutoNum type="arabicPeriod"/>
            </a:pPr>
            <a:r>
              <a:rPr lang="en-US" dirty="0"/>
              <a:t>Comprehensive Research Resource for Future Projects</a:t>
            </a:r>
          </a:p>
          <a:p>
            <a:pPr marL="514350" indent="-514350">
              <a:buFont typeface="+mj-lt"/>
              <a:buAutoNum type="arabicPeriod"/>
            </a:pPr>
            <a:r>
              <a:rPr lang="en-US" dirty="0"/>
              <a:t>Enhanced Predictability in Microbial Behavior</a:t>
            </a:r>
          </a:p>
          <a:p>
            <a:pPr marL="514350" indent="-514350">
              <a:buFont typeface="+mj-lt"/>
              <a:buAutoNum type="arabicPeriod"/>
            </a:pPr>
            <a:r>
              <a:rPr lang="en-US" dirty="0"/>
              <a:t>Direct and Interpretable Community Design Methods</a:t>
            </a:r>
          </a:p>
          <a:p>
            <a:pPr marL="514350" indent="-514350">
              <a:buFont typeface="+mj-lt"/>
              <a:buAutoNum type="arabicPeriod"/>
            </a:pPr>
            <a:r>
              <a:rPr lang="en-US" dirty="0"/>
              <a:t>Fostering Cross-Disciplinary Research Synergy</a:t>
            </a:r>
          </a:p>
          <a:p>
            <a:pPr marL="514350" indent="-514350">
              <a:buFont typeface="+mj-lt"/>
              <a:buAutoNum type="arabicPeriod"/>
            </a:pPr>
            <a:r>
              <a:rPr lang="en-US" dirty="0"/>
              <a:t>Setting New Standards for Biotechnological Applications</a:t>
            </a:r>
          </a:p>
        </p:txBody>
      </p:sp>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1956216" y="2016177"/>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18683"/>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8280</TotalTime>
  <Words>2380</Words>
  <Application>Microsoft Office PowerPoint</Application>
  <PresentationFormat>Widescreen</PresentationFormat>
  <Paragraphs>216</Paragraphs>
  <Slides>31</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Consolas</vt:lpstr>
      <vt:lpstr>Söhne</vt:lpstr>
      <vt:lpstr>Office Theme</vt:lpstr>
      <vt:lpstr>Acrobat Document</vt:lpstr>
      <vt:lpstr>Designing Microbial Communities Using Interpretable Gaussian Processes</vt:lpstr>
      <vt:lpstr>Introduction</vt:lpstr>
      <vt:lpstr>AI4 grant: Project Objectives</vt:lpstr>
      <vt:lpstr>Expected Outcomes</vt:lpstr>
      <vt:lpstr> Objective 1: Generate a library of stable microbial communities</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Next Steps</vt:lpstr>
      <vt:lpstr>Gaussian Processes Script</vt:lpstr>
      <vt:lpstr>Initial Results</vt:lpstr>
      <vt:lpstr>Kernel List</vt:lpstr>
      <vt:lpstr>Scoring Models (alternative to BIC?) – LML, CLML, or other</vt:lpstr>
      <vt:lpstr>Simulated General Lokta-Volterra using gLMV</vt:lpstr>
      <vt:lpstr>GP fitting using gMLV simulations</vt:lpstr>
      <vt:lpstr>PowerPoint Presentation</vt:lpstr>
      <vt:lpstr>GP fitting using gMLV simulations</vt:lpstr>
      <vt:lpstr>PowerPoint Presentation</vt:lpstr>
      <vt:lpstr>Search for working/recently-updated forks of the many GitHub repositories related to the Automated Statistician. </vt:lpstr>
      <vt:lpstr>Structure of a typical Gaussian process algorithm</vt:lpstr>
      <vt:lpstr>Structure of a typical Gaussian process algorithm</vt:lpstr>
      <vt:lpstr>Gaussian Process Regression</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47</cp:revision>
  <dcterms:created xsi:type="dcterms:W3CDTF">2023-07-25T14:07:55Z</dcterms:created>
  <dcterms:modified xsi:type="dcterms:W3CDTF">2023-09-07T17:12:24Z</dcterms:modified>
</cp:coreProperties>
</file>